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8" r:id="rId1"/>
  </p:sldMasterIdLst>
  <p:sldIdLst>
    <p:sldId id="256" r:id="rId2"/>
    <p:sldId id="274" r:id="rId3"/>
    <p:sldId id="271" r:id="rId4"/>
    <p:sldId id="257" r:id="rId5"/>
    <p:sldId id="258" r:id="rId6"/>
    <p:sldId id="259" r:id="rId7"/>
    <p:sldId id="260" r:id="rId8"/>
    <p:sldId id="275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32C34-9A2A-4E5F-AB52-91C74160FC1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2FA74EC-F13D-481B-9166-D8C6333FD17E}">
      <dgm:prSet phldrT="[Text]"/>
      <dgm:spPr/>
      <dgm:t>
        <a:bodyPr/>
        <a:lstStyle/>
        <a:p>
          <a:r>
            <a:rPr lang="en-US" dirty="0"/>
            <a:t>Online Pastor</a:t>
          </a:r>
        </a:p>
      </dgm:t>
    </dgm:pt>
    <dgm:pt modelId="{795348B8-AE8B-4513-AEF2-535F2E6D7E05}" type="parTrans" cxnId="{494C302F-D845-4895-9AC0-42D5EE9A12B0}">
      <dgm:prSet/>
      <dgm:spPr/>
      <dgm:t>
        <a:bodyPr/>
        <a:lstStyle/>
        <a:p>
          <a:endParaRPr lang="en-US"/>
        </a:p>
      </dgm:t>
    </dgm:pt>
    <dgm:pt modelId="{01642928-B9B8-400E-BC39-AA3E925EA5E1}" type="sibTrans" cxnId="{494C302F-D845-4895-9AC0-42D5EE9A12B0}">
      <dgm:prSet/>
      <dgm:spPr/>
      <dgm:t>
        <a:bodyPr/>
        <a:lstStyle/>
        <a:p>
          <a:endParaRPr lang="en-US"/>
        </a:p>
      </dgm:t>
    </dgm:pt>
    <dgm:pt modelId="{4EFDF02A-34B2-49E6-AD10-4A478283128B}">
      <dgm:prSet phldrT="[Text]"/>
      <dgm:spPr/>
      <dgm:t>
        <a:bodyPr/>
        <a:lstStyle/>
        <a:p>
          <a:r>
            <a:rPr lang="en-US" dirty="0"/>
            <a:t>Whistle</a:t>
          </a:r>
        </a:p>
      </dgm:t>
    </dgm:pt>
    <dgm:pt modelId="{2B6B90D5-2279-4128-886F-42AA6C4166C3}" type="parTrans" cxnId="{1E0A8182-E41C-4623-9DD8-A5EFFF2E31F7}">
      <dgm:prSet/>
      <dgm:spPr/>
      <dgm:t>
        <a:bodyPr/>
        <a:lstStyle/>
        <a:p>
          <a:endParaRPr lang="en-US"/>
        </a:p>
      </dgm:t>
    </dgm:pt>
    <dgm:pt modelId="{9A1348F4-646C-4891-AE44-D94E58E4BD9D}" type="sibTrans" cxnId="{1E0A8182-E41C-4623-9DD8-A5EFFF2E31F7}">
      <dgm:prSet/>
      <dgm:spPr/>
      <dgm:t>
        <a:bodyPr/>
        <a:lstStyle/>
        <a:p>
          <a:endParaRPr lang="en-US"/>
        </a:p>
      </dgm:t>
    </dgm:pt>
    <dgm:pt modelId="{31AE02E5-0D09-4013-B90F-9E75E3FD4F91}">
      <dgm:prSet phldrT="[Text]"/>
      <dgm:spPr/>
      <dgm:t>
        <a:bodyPr/>
        <a:lstStyle/>
        <a:p>
          <a:r>
            <a:rPr lang="en-US" dirty="0"/>
            <a:t>Oikos</a:t>
          </a:r>
        </a:p>
        <a:p>
          <a:r>
            <a:rPr lang="en-US" dirty="0"/>
            <a:t>BOX</a:t>
          </a:r>
        </a:p>
      </dgm:t>
    </dgm:pt>
    <dgm:pt modelId="{B1CED182-D40E-46A6-939D-6E8D5897ED2A}" type="parTrans" cxnId="{62E8DDA8-F952-4E08-B4EB-580FFDD03410}">
      <dgm:prSet/>
      <dgm:spPr/>
      <dgm:t>
        <a:bodyPr/>
        <a:lstStyle/>
        <a:p>
          <a:endParaRPr lang="en-US"/>
        </a:p>
      </dgm:t>
    </dgm:pt>
    <dgm:pt modelId="{5EF3D948-AC45-4946-8969-7576B2B1BBBC}" type="sibTrans" cxnId="{62E8DDA8-F952-4E08-B4EB-580FFDD03410}">
      <dgm:prSet/>
      <dgm:spPr/>
      <dgm:t>
        <a:bodyPr/>
        <a:lstStyle/>
        <a:p>
          <a:endParaRPr lang="en-US"/>
        </a:p>
      </dgm:t>
    </dgm:pt>
    <dgm:pt modelId="{AE062372-D011-4C2A-AB42-A4B9564FD777}" type="pres">
      <dgm:prSet presAssocID="{D4132C34-9A2A-4E5F-AB52-91C74160FC1E}" presName="compositeShape" presStyleCnt="0">
        <dgm:presLayoutVars>
          <dgm:chMax val="7"/>
          <dgm:dir/>
          <dgm:resizeHandles val="exact"/>
        </dgm:presLayoutVars>
      </dgm:prSet>
      <dgm:spPr/>
    </dgm:pt>
    <dgm:pt modelId="{3B30A175-EC36-4879-83FA-566E94D00BAB}" type="pres">
      <dgm:prSet presAssocID="{62FA74EC-F13D-481B-9166-D8C6333FD17E}" presName="circ1" presStyleLbl="vennNode1" presStyleIdx="0" presStyleCnt="3"/>
      <dgm:spPr/>
    </dgm:pt>
    <dgm:pt modelId="{40A530BD-DD50-4A45-A677-35738FDBECB3}" type="pres">
      <dgm:prSet presAssocID="{62FA74EC-F13D-481B-9166-D8C6333FD1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519E56-B357-4965-A958-A14F6AA065FB}" type="pres">
      <dgm:prSet presAssocID="{4EFDF02A-34B2-49E6-AD10-4A478283128B}" presName="circ2" presStyleLbl="vennNode1" presStyleIdx="1" presStyleCnt="3"/>
      <dgm:spPr/>
    </dgm:pt>
    <dgm:pt modelId="{20EEBAE8-DD9A-4E69-B87D-AD445C7C7811}" type="pres">
      <dgm:prSet presAssocID="{4EFDF02A-34B2-49E6-AD10-4A47828312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B50792-AB53-4242-AE2A-6DCC473298FD}" type="pres">
      <dgm:prSet presAssocID="{31AE02E5-0D09-4013-B90F-9E75E3FD4F91}" presName="circ3" presStyleLbl="vennNode1" presStyleIdx="2" presStyleCnt="3"/>
      <dgm:spPr/>
    </dgm:pt>
    <dgm:pt modelId="{94E37159-3429-432A-9531-6D619B1E6A35}" type="pres">
      <dgm:prSet presAssocID="{31AE02E5-0D09-4013-B90F-9E75E3FD4F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8A9291C-7E40-4F4A-908A-489B4CF193F4}" type="presOf" srcId="{4EFDF02A-34B2-49E6-AD10-4A478283128B}" destId="{48519E56-B357-4965-A958-A14F6AA065FB}" srcOrd="0" destOrd="0" presId="urn:microsoft.com/office/officeart/2005/8/layout/venn1"/>
    <dgm:cxn modelId="{494C302F-D845-4895-9AC0-42D5EE9A12B0}" srcId="{D4132C34-9A2A-4E5F-AB52-91C74160FC1E}" destId="{62FA74EC-F13D-481B-9166-D8C6333FD17E}" srcOrd="0" destOrd="0" parTransId="{795348B8-AE8B-4513-AEF2-535F2E6D7E05}" sibTransId="{01642928-B9B8-400E-BC39-AA3E925EA5E1}"/>
    <dgm:cxn modelId="{B4235A32-4CA8-4950-ACE7-DE057CC69317}" type="presOf" srcId="{31AE02E5-0D09-4013-B90F-9E75E3FD4F91}" destId="{94E37159-3429-432A-9531-6D619B1E6A35}" srcOrd="1" destOrd="0" presId="urn:microsoft.com/office/officeart/2005/8/layout/venn1"/>
    <dgm:cxn modelId="{B5877241-0527-466C-9207-A784A3C6CCEE}" type="presOf" srcId="{D4132C34-9A2A-4E5F-AB52-91C74160FC1E}" destId="{AE062372-D011-4C2A-AB42-A4B9564FD777}" srcOrd="0" destOrd="0" presId="urn:microsoft.com/office/officeart/2005/8/layout/venn1"/>
    <dgm:cxn modelId="{9C368946-F725-4E9D-9A09-4319632EC1B9}" type="presOf" srcId="{62FA74EC-F13D-481B-9166-D8C6333FD17E}" destId="{3B30A175-EC36-4879-83FA-566E94D00BAB}" srcOrd="0" destOrd="0" presId="urn:microsoft.com/office/officeart/2005/8/layout/venn1"/>
    <dgm:cxn modelId="{1445DE54-32E1-4C1C-8258-BC8C326CCE43}" type="presOf" srcId="{4EFDF02A-34B2-49E6-AD10-4A478283128B}" destId="{20EEBAE8-DD9A-4E69-B87D-AD445C7C7811}" srcOrd="1" destOrd="0" presId="urn:microsoft.com/office/officeart/2005/8/layout/venn1"/>
    <dgm:cxn modelId="{1E0A8182-E41C-4623-9DD8-A5EFFF2E31F7}" srcId="{D4132C34-9A2A-4E5F-AB52-91C74160FC1E}" destId="{4EFDF02A-34B2-49E6-AD10-4A478283128B}" srcOrd="1" destOrd="0" parTransId="{2B6B90D5-2279-4128-886F-42AA6C4166C3}" sibTransId="{9A1348F4-646C-4891-AE44-D94E58E4BD9D}"/>
    <dgm:cxn modelId="{78707A9E-30D3-4F65-9F4C-5C800F4EA40B}" type="presOf" srcId="{31AE02E5-0D09-4013-B90F-9E75E3FD4F91}" destId="{C9B50792-AB53-4242-AE2A-6DCC473298FD}" srcOrd="0" destOrd="0" presId="urn:microsoft.com/office/officeart/2005/8/layout/venn1"/>
    <dgm:cxn modelId="{62E8DDA8-F952-4E08-B4EB-580FFDD03410}" srcId="{D4132C34-9A2A-4E5F-AB52-91C74160FC1E}" destId="{31AE02E5-0D09-4013-B90F-9E75E3FD4F91}" srcOrd="2" destOrd="0" parTransId="{B1CED182-D40E-46A6-939D-6E8D5897ED2A}" sibTransId="{5EF3D948-AC45-4946-8969-7576B2B1BBBC}"/>
    <dgm:cxn modelId="{AFB383CE-06AC-40CD-963E-B661F72A06CD}" type="presOf" srcId="{62FA74EC-F13D-481B-9166-D8C6333FD17E}" destId="{40A530BD-DD50-4A45-A677-35738FDBECB3}" srcOrd="1" destOrd="0" presId="urn:microsoft.com/office/officeart/2005/8/layout/venn1"/>
    <dgm:cxn modelId="{5138E5D1-7227-42C8-8408-321EEF822F3B}" type="presParOf" srcId="{AE062372-D011-4C2A-AB42-A4B9564FD777}" destId="{3B30A175-EC36-4879-83FA-566E94D00BAB}" srcOrd="0" destOrd="0" presId="urn:microsoft.com/office/officeart/2005/8/layout/venn1"/>
    <dgm:cxn modelId="{29DAB28E-8813-492C-B82C-8120D0694E95}" type="presParOf" srcId="{AE062372-D011-4C2A-AB42-A4B9564FD777}" destId="{40A530BD-DD50-4A45-A677-35738FDBECB3}" srcOrd="1" destOrd="0" presId="urn:microsoft.com/office/officeart/2005/8/layout/venn1"/>
    <dgm:cxn modelId="{29810E16-CCFB-44C5-A18F-8FA4A0E538D0}" type="presParOf" srcId="{AE062372-D011-4C2A-AB42-A4B9564FD777}" destId="{48519E56-B357-4965-A958-A14F6AA065FB}" srcOrd="2" destOrd="0" presId="urn:microsoft.com/office/officeart/2005/8/layout/venn1"/>
    <dgm:cxn modelId="{7FC0DC6B-30AF-403C-A911-A4B51E2BEC93}" type="presParOf" srcId="{AE062372-D011-4C2A-AB42-A4B9564FD777}" destId="{20EEBAE8-DD9A-4E69-B87D-AD445C7C7811}" srcOrd="3" destOrd="0" presId="urn:microsoft.com/office/officeart/2005/8/layout/venn1"/>
    <dgm:cxn modelId="{61BB9D55-137B-4B89-8AA9-86404B2CC3CB}" type="presParOf" srcId="{AE062372-D011-4C2A-AB42-A4B9564FD777}" destId="{C9B50792-AB53-4242-AE2A-6DCC473298FD}" srcOrd="4" destOrd="0" presId="urn:microsoft.com/office/officeart/2005/8/layout/venn1"/>
    <dgm:cxn modelId="{1505A293-5315-4CDA-85E5-00353D089182}" type="presParOf" srcId="{AE062372-D011-4C2A-AB42-A4B9564FD777}" destId="{94E37159-3429-432A-9531-6D619B1E6A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32C34-9A2A-4E5F-AB52-91C74160FC1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2FA74EC-F13D-481B-9166-D8C6333FD17E}">
      <dgm:prSet phldrT="[Text]"/>
      <dgm:spPr/>
      <dgm:t>
        <a:bodyPr/>
        <a:lstStyle/>
        <a:p>
          <a:r>
            <a:rPr lang="en-US" dirty="0"/>
            <a:t>Online Pastor</a:t>
          </a:r>
        </a:p>
      </dgm:t>
    </dgm:pt>
    <dgm:pt modelId="{795348B8-AE8B-4513-AEF2-535F2E6D7E05}" type="parTrans" cxnId="{494C302F-D845-4895-9AC0-42D5EE9A12B0}">
      <dgm:prSet/>
      <dgm:spPr/>
      <dgm:t>
        <a:bodyPr/>
        <a:lstStyle/>
        <a:p>
          <a:endParaRPr lang="en-US"/>
        </a:p>
      </dgm:t>
    </dgm:pt>
    <dgm:pt modelId="{01642928-B9B8-400E-BC39-AA3E925EA5E1}" type="sibTrans" cxnId="{494C302F-D845-4895-9AC0-42D5EE9A12B0}">
      <dgm:prSet/>
      <dgm:spPr/>
      <dgm:t>
        <a:bodyPr/>
        <a:lstStyle/>
        <a:p>
          <a:endParaRPr lang="en-US"/>
        </a:p>
      </dgm:t>
    </dgm:pt>
    <dgm:pt modelId="{AE062372-D011-4C2A-AB42-A4B9564FD777}" type="pres">
      <dgm:prSet presAssocID="{D4132C34-9A2A-4E5F-AB52-91C74160FC1E}" presName="compositeShape" presStyleCnt="0">
        <dgm:presLayoutVars>
          <dgm:chMax val="7"/>
          <dgm:dir/>
          <dgm:resizeHandles val="exact"/>
        </dgm:presLayoutVars>
      </dgm:prSet>
      <dgm:spPr/>
    </dgm:pt>
    <dgm:pt modelId="{FD130A82-7825-44B1-9E07-AE5BAA7D6772}" type="pres">
      <dgm:prSet presAssocID="{62FA74EC-F13D-481B-9166-D8C6333FD17E}" presName="circ1TxSh" presStyleLbl="vennNode1" presStyleIdx="0" presStyleCnt="1"/>
      <dgm:spPr/>
    </dgm:pt>
  </dgm:ptLst>
  <dgm:cxnLst>
    <dgm:cxn modelId="{494C302F-D845-4895-9AC0-42D5EE9A12B0}" srcId="{D4132C34-9A2A-4E5F-AB52-91C74160FC1E}" destId="{62FA74EC-F13D-481B-9166-D8C6333FD17E}" srcOrd="0" destOrd="0" parTransId="{795348B8-AE8B-4513-AEF2-535F2E6D7E05}" sibTransId="{01642928-B9B8-400E-BC39-AA3E925EA5E1}"/>
    <dgm:cxn modelId="{B5877241-0527-466C-9207-A784A3C6CCEE}" type="presOf" srcId="{D4132C34-9A2A-4E5F-AB52-91C74160FC1E}" destId="{AE062372-D011-4C2A-AB42-A4B9564FD777}" srcOrd="0" destOrd="0" presId="urn:microsoft.com/office/officeart/2005/8/layout/venn1"/>
    <dgm:cxn modelId="{2C87F365-1B6C-434B-8742-B47388980072}" type="presOf" srcId="{62FA74EC-F13D-481B-9166-D8C6333FD17E}" destId="{FD130A82-7825-44B1-9E07-AE5BAA7D6772}" srcOrd="0" destOrd="0" presId="urn:microsoft.com/office/officeart/2005/8/layout/venn1"/>
    <dgm:cxn modelId="{00284695-1EEC-4D0D-B190-25A560804EB8}" type="presParOf" srcId="{AE062372-D011-4C2A-AB42-A4B9564FD777}" destId="{FD130A82-7825-44B1-9E07-AE5BAA7D677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132C34-9A2A-4E5F-AB52-91C74160FC1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1AE02E5-0D09-4013-B90F-9E75E3FD4F91}">
      <dgm:prSet phldrT="[Text]"/>
      <dgm:spPr/>
      <dgm:t>
        <a:bodyPr/>
        <a:lstStyle/>
        <a:p>
          <a:r>
            <a:rPr lang="en-US" dirty="0"/>
            <a:t>Oikos</a:t>
          </a:r>
        </a:p>
        <a:p>
          <a:r>
            <a:rPr lang="en-US" dirty="0"/>
            <a:t>BOX</a:t>
          </a:r>
        </a:p>
      </dgm:t>
    </dgm:pt>
    <dgm:pt modelId="{B1CED182-D40E-46A6-939D-6E8D5897ED2A}" type="parTrans" cxnId="{62E8DDA8-F952-4E08-B4EB-580FFDD03410}">
      <dgm:prSet/>
      <dgm:spPr/>
      <dgm:t>
        <a:bodyPr/>
        <a:lstStyle/>
        <a:p>
          <a:endParaRPr lang="en-US"/>
        </a:p>
      </dgm:t>
    </dgm:pt>
    <dgm:pt modelId="{5EF3D948-AC45-4946-8969-7576B2B1BBBC}" type="sibTrans" cxnId="{62E8DDA8-F952-4E08-B4EB-580FFDD03410}">
      <dgm:prSet/>
      <dgm:spPr/>
      <dgm:t>
        <a:bodyPr/>
        <a:lstStyle/>
        <a:p>
          <a:endParaRPr lang="en-US"/>
        </a:p>
      </dgm:t>
    </dgm:pt>
    <dgm:pt modelId="{AE062372-D011-4C2A-AB42-A4B9564FD777}" type="pres">
      <dgm:prSet presAssocID="{D4132C34-9A2A-4E5F-AB52-91C74160FC1E}" presName="compositeShape" presStyleCnt="0">
        <dgm:presLayoutVars>
          <dgm:chMax val="7"/>
          <dgm:dir/>
          <dgm:resizeHandles val="exact"/>
        </dgm:presLayoutVars>
      </dgm:prSet>
      <dgm:spPr/>
    </dgm:pt>
    <dgm:pt modelId="{CFE5F4B9-5179-47E4-AB29-0008D4F264F4}" type="pres">
      <dgm:prSet presAssocID="{31AE02E5-0D09-4013-B90F-9E75E3FD4F91}" presName="circ1TxSh" presStyleLbl="vennNode1" presStyleIdx="0" presStyleCnt="1"/>
      <dgm:spPr/>
    </dgm:pt>
  </dgm:ptLst>
  <dgm:cxnLst>
    <dgm:cxn modelId="{B5877241-0527-466C-9207-A784A3C6CCEE}" type="presOf" srcId="{D4132C34-9A2A-4E5F-AB52-91C74160FC1E}" destId="{AE062372-D011-4C2A-AB42-A4B9564FD777}" srcOrd="0" destOrd="0" presId="urn:microsoft.com/office/officeart/2005/8/layout/venn1"/>
    <dgm:cxn modelId="{CB4B4186-67F7-4C0A-A31F-64C1FB6E5F17}" type="presOf" srcId="{31AE02E5-0D09-4013-B90F-9E75E3FD4F91}" destId="{CFE5F4B9-5179-47E4-AB29-0008D4F264F4}" srcOrd="0" destOrd="0" presId="urn:microsoft.com/office/officeart/2005/8/layout/venn1"/>
    <dgm:cxn modelId="{62E8DDA8-F952-4E08-B4EB-580FFDD03410}" srcId="{D4132C34-9A2A-4E5F-AB52-91C74160FC1E}" destId="{31AE02E5-0D09-4013-B90F-9E75E3FD4F91}" srcOrd="0" destOrd="0" parTransId="{B1CED182-D40E-46A6-939D-6E8D5897ED2A}" sibTransId="{5EF3D948-AC45-4946-8969-7576B2B1BBBC}"/>
    <dgm:cxn modelId="{BB2273FE-5683-40D6-91E2-7C869E746670}" type="presParOf" srcId="{AE062372-D011-4C2A-AB42-A4B9564FD777}" destId="{CFE5F4B9-5179-47E4-AB29-0008D4F264F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132C34-9A2A-4E5F-AB52-91C74160FC1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EFDF02A-34B2-49E6-AD10-4A478283128B}">
      <dgm:prSet phldrT="[Text]"/>
      <dgm:spPr/>
      <dgm:t>
        <a:bodyPr/>
        <a:lstStyle/>
        <a:p>
          <a:r>
            <a:rPr lang="en-US" dirty="0"/>
            <a:t>Whistle</a:t>
          </a:r>
        </a:p>
      </dgm:t>
    </dgm:pt>
    <dgm:pt modelId="{2B6B90D5-2279-4128-886F-42AA6C4166C3}" type="parTrans" cxnId="{1E0A8182-E41C-4623-9DD8-A5EFFF2E31F7}">
      <dgm:prSet/>
      <dgm:spPr/>
      <dgm:t>
        <a:bodyPr/>
        <a:lstStyle/>
        <a:p>
          <a:endParaRPr lang="en-US"/>
        </a:p>
      </dgm:t>
    </dgm:pt>
    <dgm:pt modelId="{9A1348F4-646C-4891-AE44-D94E58E4BD9D}" type="sibTrans" cxnId="{1E0A8182-E41C-4623-9DD8-A5EFFF2E31F7}">
      <dgm:prSet/>
      <dgm:spPr/>
      <dgm:t>
        <a:bodyPr/>
        <a:lstStyle/>
        <a:p>
          <a:endParaRPr lang="en-US"/>
        </a:p>
      </dgm:t>
    </dgm:pt>
    <dgm:pt modelId="{AE062372-D011-4C2A-AB42-A4B9564FD777}" type="pres">
      <dgm:prSet presAssocID="{D4132C34-9A2A-4E5F-AB52-91C74160FC1E}" presName="compositeShape" presStyleCnt="0">
        <dgm:presLayoutVars>
          <dgm:chMax val="7"/>
          <dgm:dir/>
          <dgm:resizeHandles val="exact"/>
        </dgm:presLayoutVars>
      </dgm:prSet>
      <dgm:spPr/>
    </dgm:pt>
    <dgm:pt modelId="{4F69252D-E47A-413A-9B1A-246511E22A1C}" type="pres">
      <dgm:prSet presAssocID="{4EFDF02A-34B2-49E6-AD10-4A478283128B}" presName="circ1TxSh" presStyleLbl="vennNode1" presStyleIdx="0" presStyleCnt="1"/>
      <dgm:spPr/>
    </dgm:pt>
  </dgm:ptLst>
  <dgm:cxnLst>
    <dgm:cxn modelId="{B5877241-0527-466C-9207-A784A3C6CCEE}" type="presOf" srcId="{D4132C34-9A2A-4E5F-AB52-91C74160FC1E}" destId="{AE062372-D011-4C2A-AB42-A4B9564FD777}" srcOrd="0" destOrd="0" presId="urn:microsoft.com/office/officeart/2005/8/layout/venn1"/>
    <dgm:cxn modelId="{1E0A8182-E41C-4623-9DD8-A5EFFF2E31F7}" srcId="{D4132C34-9A2A-4E5F-AB52-91C74160FC1E}" destId="{4EFDF02A-34B2-49E6-AD10-4A478283128B}" srcOrd="0" destOrd="0" parTransId="{2B6B90D5-2279-4128-886F-42AA6C4166C3}" sibTransId="{9A1348F4-646C-4891-AE44-D94E58E4BD9D}"/>
    <dgm:cxn modelId="{B56B68DF-89E8-43DF-AD18-4233502533C9}" type="presOf" srcId="{4EFDF02A-34B2-49E6-AD10-4A478283128B}" destId="{4F69252D-E47A-413A-9B1A-246511E22A1C}" srcOrd="0" destOrd="0" presId="urn:microsoft.com/office/officeart/2005/8/layout/venn1"/>
    <dgm:cxn modelId="{171F32BD-EBDE-4AA0-B515-E65B79020167}" type="presParOf" srcId="{AE062372-D011-4C2A-AB42-A4B9564FD777}" destId="{4F69252D-E47A-413A-9B1A-246511E22A1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0A175-EC36-4879-83FA-566E94D00BAB}">
      <dsp:nvSpPr>
        <dsp:cNvPr id="0" name=""/>
        <dsp:cNvSpPr/>
      </dsp:nvSpPr>
      <dsp:spPr>
        <a:xfrm>
          <a:off x="4035626" y="65792"/>
          <a:ext cx="3158025" cy="3158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Online Pastor</a:t>
          </a:r>
        </a:p>
      </dsp:txBody>
      <dsp:txXfrm>
        <a:off x="4456696" y="618446"/>
        <a:ext cx="2315885" cy="1421111"/>
      </dsp:txXfrm>
    </dsp:sp>
    <dsp:sp modelId="{48519E56-B357-4965-A958-A14F6AA065FB}">
      <dsp:nvSpPr>
        <dsp:cNvPr id="0" name=""/>
        <dsp:cNvSpPr/>
      </dsp:nvSpPr>
      <dsp:spPr>
        <a:xfrm>
          <a:off x="5175147" y="2039557"/>
          <a:ext cx="3158025" cy="3158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Whistle</a:t>
          </a:r>
        </a:p>
      </dsp:txBody>
      <dsp:txXfrm>
        <a:off x="6140976" y="2855380"/>
        <a:ext cx="1894815" cy="1736913"/>
      </dsp:txXfrm>
    </dsp:sp>
    <dsp:sp modelId="{C9B50792-AB53-4242-AE2A-6DCC473298FD}">
      <dsp:nvSpPr>
        <dsp:cNvPr id="0" name=""/>
        <dsp:cNvSpPr/>
      </dsp:nvSpPr>
      <dsp:spPr>
        <a:xfrm>
          <a:off x="2896105" y="2039557"/>
          <a:ext cx="3158025" cy="3158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Oikos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BOX</a:t>
          </a:r>
        </a:p>
      </dsp:txBody>
      <dsp:txXfrm>
        <a:off x="3193486" y="2855380"/>
        <a:ext cx="1894815" cy="1736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30A82-7825-44B1-9E07-AE5BAA7D6772}">
      <dsp:nvSpPr>
        <dsp:cNvPr id="0" name=""/>
        <dsp:cNvSpPr/>
      </dsp:nvSpPr>
      <dsp:spPr>
        <a:xfrm>
          <a:off x="3390900" y="0"/>
          <a:ext cx="3124200" cy="3124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Online Pastor</a:t>
          </a:r>
        </a:p>
      </dsp:txBody>
      <dsp:txXfrm>
        <a:off x="3848428" y="457528"/>
        <a:ext cx="2209144" cy="2209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5F4B9-5179-47E4-AB29-0008D4F264F4}">
      <dsp:nvSpPr>
        <dsp:cNvPr id="0" name=""/>
        <dsp:cNvSpPr/>
      </dsp:nvSpPr>
      <dsp:spPr>
        <a:xfrm>
          <a:off x="3390900" y="0"/>
          <a:ext cx="3124200" cy="3124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Oikos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BOX</a:t>
          </a:r>
        </a:p>
      </dsp:txBody>
      <dsp:txXfrm>
        <a:off x="3848428" y="457528"/>
        <a:ext cx="2209144" cy="2209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9252D-E47A-413A-9B1A-246511E22A1C}">
      <dsp:nvSpPr>
        <dsp:cNvPr id="0" name=""/>
        <dsp:cNvSpPr/>
      </dsp:nvSpPr>
      <dsp:spPr>
        <a:xfrm>
          <a:off x="3390900" y="0"/>
          <a:ext cx="3124200" cy="3124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Whistle</a:t>
          </a:r>
        </a:p>
      </dsp:txBody>
      <dsp:txXfrm>
        <a:off x="3848428" y="457528"/>
        <a:ext cx="2209144" cy="220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2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642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704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837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640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463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84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17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4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0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3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1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7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6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9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17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D504-8055-4ED9-B9E0-AB28E2832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The Oikos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73B0F-78F4-4F4E-87D6-DE73192A6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Helping people take ownership of their discipleship</a:t>
            </a:r>
          </a:p>
        </p:txBody>
      </p:sp>
    </p:spTree>
    <p:extLst>
      <p:ext uri="{BB962C8B-B14F-4D97-AF65-F5344CB8AC3E}">
        <p14:creationId xmlns:p14="http://schemas.microsoft.com/office/powerpoint/2010/main" val="13124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4738-A4D7-0CBE-1AD8-FB1716DD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0B8A6-B486-1A0A-E482-5FA25ED2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3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885C-D92A-42C9-92AD-BB8DA110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Three action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293AB-0E40-4B89-B56C-1D6DE3AF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14239"/>
            <a:ext cx="9905998" cy="3376961"/>
          </a:xfrm>
        </p:spPr>
        <p:txBody>
          <a:bodyPr>
            <a:normAutofit/>
          </a:bodyPr>
          <a:lstStyle/>
          <a:p>
            <a:r>
              <a:rPr lang="en-US" sz="5400" dirty="0"/>
              <a:t>Engage</a:t>
            </a:r>
          </a:p>
          <a:p>
            <a:r>
              <a:rPr lang="en-US" sz="5400" dirty="0"/>
              <a:t>Discuss</a:t>
            </a:r>
          </a:p>
          <a:p>
            <a:r>
              <a:rPr lang="en-US" sz="5400" dirty="0"/>
              <a:t>Apply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7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332B-2E62-455D-A46E-73D20A33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62" y="-104078"/>
            <a:ext cx="9905998" cy="1905000"/>
          </a:xfrm>
        </p:spPr>
        <p:txBody>
          <a:bodyPr>
            <a:normAutofit/>
          </a:bodyPr>
          <a:lstStyle/>
          <a:p>
            <a:r>
              <a:rPr lang="en-US" sz="4400" b="1" dirty="0"/>
              <a:t>Three Spheres of Activity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D94B817-D7A4-4C58-9DF3-6781CD06A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975063"/>
              </p:ext>
            </p:extLst>
          </p:nvPr>
        </p:nvGraphicFramePr>
        <p:xfrm>
          <a:off x="630045" y="1260088"/>
          <a:ext cx="11229278" cy="526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88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332B-2E62-455D-A46E-73D20A33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49" y="172844"/>
            <a:ext cx="10372762" cy="2341756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Online Pastor</a:t>
            </a:r>
            <a:br>
              <a:rPr lang="en-US" b="1" u="sng" dirty="0"/>
            </a:br>
            <a:r>
              <a:rPr lang="en-US" dirty="0"/>
              <a:t>- Recruits and Trains</a:t>
            </a:r>
            <a:br>
              <a:rPr lang="en-US" dirty="0"/>
            </a:br>
            <a:r>
              <a:rPr lang="en-US" dirty="0"/>
              <a:t>- Drives Engagement with families</a:t>
            </a:r>
            <a:br>
              <a:rPr lang="en-US" dirty="0"/>
            </a:br>
            <a:r>
              <a:rPr lang="en-US" dirty="0"/>
              <a:t>- Oversees Follow up</a:t>
            </a:r>
            <a:br>
              <a:rPr lang="en-US" dirty="0"/>
            </a:br>
            <a:r>
              <a:rPr lang="en-US" i="1" dirty="0"/>
              <a:t>Value</a:t>
            </a:r>
            <a:r>
              <a:rPr lang="en-US" dirty="0"/>
              <a:t>- Personal Touch</a:t>
            </a:r>
            <a:endParaRPr lang="en-US" u="sn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D94B817-D7A4-4C58-9DF3-6781CD06A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882707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72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332B-2E62-455D-A46E-73D20A33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" y="423746"/>
            <a:ext cx="10779782" cy="2090854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OIKOS Box</a:t>
            </a:r>
            <a:br>
              <a:rPr lang="en-US" dirty="0"/>
            </a:br>
            <a:r>
              <a:rPr lang="en-US" dirty="0"/>
              <a:t>- IN home</a:t>
            </a:r>
            <a:br>
              <a:rPr lang="en-US" dirty="0"/>
            </a:br>
            <a:r>
              <a:rPr lang="en-US" dirty="0"/>
              <a:t>- Aesthetically Pleasing</a:t>
            </a:r>
            <a:br>
              <a:rPr lang="en-US" dirty="0"/>
            </a:br>
            <a:r>
              <a:rPr lang="en-US" dirty="0"/>
              <a:t>- Reminds of weekly engagement</a:t>
            </a:r>
            <a:br>
              <a:rPr lang="en-US" dirty="0"/>
            </a:br>
            <a:r>
              <a:rPr lang="en-US" i="1" dirty="0"/>
              <a:t>VALUE</a:t>
            </a:r>
            <a:r>
              <a:rPr lang="en-US" dirty="0"/>
              <a:t>- convenience, Tangible </a:t>
            </a:r>
            <a:br>
              <a:rPr lang="en-US" dirty="0"/>
            </a:br>
            <a:endParaRPr lang="en-US" b="1" u="sn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D94B817-D7A4-4C58-9DF3-6781CD06A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040200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16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332B-2E62-455D-A46E-73D20A33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Whistle</a:t>
            </a:r>
            <a:br>
              <a:rPr lang="en-US" dirty="0"/>
            </a:br>
            <a:r>
              <a:rPr lang="en-US" dirty="0"/>
              <a:t>- a Learning System for Christ Followers</a:t>
            </a:r>
            <a:br>
              <a:rPr lang="en-US" dirty="0"/>
            </a:br>
            <a:r>
              <a:rPr lang="en-US" dirty="0"/>
              <a:t>- Easy to understand and follow</a:t>
            </a:r>
            <a:br>
              <a:rPr lang="en-US" dirty="0"/>
            </a:br>
            <a:r>
              <a:rPr lang="en-US" dirty="0"/>
              <a:t>- Designed to show progress</a:t>
            </a:r>
            <a:br>
              <a:rPr lang="en-US" dirty="0"/>
            </a:br>
            <a:r>
              <a:rPr lang="en-US" i="1" dirty="0"/>
              <a:t>VALUE- </a:t>
            </a:r>
            <a:r>
              <a:rPr lang="en-US" dirty="0"/>
              <a:t>Digital, Gamified, Interesting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D94B817-D7A4-4C58-9DF3-6781CD06A4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2667000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715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885C-D92A-42C9-92AD-BB8DA110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Blessings to Families living with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293AB-0E40-4B89-B56C-1D6DE3AF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14239"/>
            <a:ext cx="9905998" cy="3376961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/>
              <a:t>Convenient</a:t>
            </a:r>
          </a:p>
          <a:p>
            <a:r>
              <a:rPr lang="en-US" sz="5400" dirty="0"/>
              <a:t>Family Based</a:t>
            </a:r>
          </a:p>
          <a:p>
            <a:r>
              <a:rPr lang="en-US" sz="5400" dirty="0"/>
              <a:t>Trackable Progress</a:t>
            </a:r>
          </a:p>
          <a:p>
            <a:r>
              <a:rPr lang="en-US" sz="5400" dirty="0"/>
              <a:t>Tied to a Church Community</a:t>
            </a:r>
          </a:p>
        </p:txBody>
      </p:sp>
    </p:spTree>
    <p:extLst>
      <p:ext uri="{BB962C8B-B14F-4D97-AF65-F5344CB8AC3E}">
        <p14:creationId xmlns:p14="http://schemas.microsoft.com/office/powerpoint/2010/main" val="74359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284F-1A3C-3E25-B9CA-7626B0AB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95212-F9CB-00E5-EF01-4FFC5A38C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07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382</TotalTime>
  <Words>120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The Oikos System</vt:lpstr>
      <vt:lpstr>PowerPoint Presentation</vt:lpstr>
      <vt:lpstr>Three action steps</vt:lpstr>
      <vt:lpstr>Three Spheres of Activity </vt:lpstr>
      <vt:lpstr>Online Pastor - Recruits and Trains - Drives Engagement with families - Oversees Follow up Value- Personal Touch</vt:lpstr>
      <vt:lpstr>OIKOS Box - IN home - Aesthetically Pleasing - Reminds of weekly engagement VALUE- convenience, Tangible  </vt:lpstr>
      <vt:lpstr>Whistle - a Learning System for Christ Followers - Easy to understand and follow - Designed to show progress VALUE- Digital, Gamified, Interesting  </vt:lpstr>
      <vt:lpstr>Blessings to Families living with disabilities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Wirt</dc:creator>
  <cp:lastModifiedBy>Russell Wirt</cp:lastModifiedBy>
  <cp:revision>7</cp:revision>
  <dcterms:created xsi:type="dcterms:W3CDTF">2022-01-20T15:02:19Z</dcterms:created>
  <dcterms:modified xsi:type="dcterms:W3CDTF">2023-01-11T17:06:26Z</dcterms:modified>
</cp:coreProperties>
</file>